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69" r:id="rId13"/>
    <p:sldId id="270" r:id="rId14"/>
    <p:sldId id="272" r:id="rId15"/>
    <p:sldId id="277" r:id="rId16"/>
    <p:sldId id="263" r:id="rId17"/>
    <p:sldId id="271" r:id="rId18"/>
    <p:sldId id="273" r:id="rId19"/>
    <p:sldId id="274" r:id="rId20"/>
    <p:sldId id="275" r:id="rId21"/>
    <p:sldId id="280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36DCA-0612-4B96-AE82-1F09B1941EE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C08A8-147B-4864-8DB4-ED43FDF6020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খাদ্য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C43011D-C45C-4216-96B8-C7DAFFDB216F}" type="parTrans" cxnId="{C2F868F1-70FC-4404-BEE6-DD88295CE0DB}">
      <dgm:prSet/>
      <dgm:spPr/>
      <dgm:t>
        <a:bodyPr/>
        <a:lstStyle/>
        <a:p>
          <a:endParaRPr lang="en-US"/>
        </a:p>
      </dgm:t>
    </dgm:pt>
    <dgm:pt modelId="{3538C0E2-7DF6-4C32-86E6-9506D8144B28}" type="sibTrans" cxnId="{C2F868F1-70FC-4404-BEE6-DD88295CE0DB}">
      <dgm:prSet/>
      <dgm:spPr/>
      <dgm:t>
        <a:bodyPr/>
        <a:lstStyle/>
        <a:p>
          <a:endParaRPr lang="en-US"/>
        </a:p>
      </dgm:t>
    </dgm:pt>
    <dgm:pt modelId="{7C24EA27-2891-43EC-BF66-568D2300DC3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শর্করা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F70719-A33F-40C3-A58A-CFF2CA4C2AB7}" type="parTrans" cxnId="{CAB8C2AA-2454-44A2-82ED-3AB4C2C71C9F}">
      <dgm:prSet/>
      <dgm:spPr/>
      <dgm:t>
        <a:bodyPr/>
        <a:lstStyle/>
        <a:p>
          <a:endParaRPr lang="en-US"/>
        </a:p>
      </dgm:t>
    </dgm:pt>
    <dgm:pt modelId="{3579044D-D73A-4EA3-8839-A4BEF15897EE}" type="sibTrans" cxnId="{CAB8C2AA-2454-44A2-82ED-3AB4C2C71C9F}">
      <dgm:prSet/>
      <dgm:spPr/>
      <dgm:t>
        <a:bodyPr/>
        <a:lstStyle/>
        <a:p>
          <a:endParaRPr lang="en-US"/>
        </a:p>
      </dgm:t>
    </dgm:pt>
    <dgm:pt modelId="{27ACFB73-FAF4-4B6A-BE21-8E1A3F76C21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আমিষ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D64AE23-B406-4ACC-BAC0-2B7419C5D7D7}" type="parTrans" cxnId="{65557C51-3A0A-4D8B-9EE5-95E0CE16E23A}">
      <dgm:prSet/>
      <dgm:spPr/>
      <dgm:t>
        <a:bodyPr/>
        <a:lstStyle/>
        <a:p>
          <a:endParaRPr lang="en-US"/>
        </a:p>
      </dgm:t>
    </dgm:pt>
    <dgm:pt modelId="{E6C0B00B-1286-47C4-BF69-5A659282ECAB}" type="sibTrans" cxnId="{65557C51-3A0A-4D8B-9EE5-95E0CE16E23A}">
      <dgm:prSet/>
      <dgm:spPr/>
      <dgm:t>
        <a:bodyPr/>
        <a:lstStyle/>
        <a:p>
          <a:endParaRPr lang="en-US"/>
        </a:p>
      </dgm:t>
    </dgm:pt>
    <dgm:pt modelId="{6386C682-B8EA-40FC-A0F9-912344D0C67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স্নেহ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601CC0-EEC4-4C1C-8870-8F3880D81D37}" type="parTrans" cxnId="{0085CF87-7F7E-4B29-BC85-30B2C1D65F71}">
      <dgm:prSet/>
      <dgm:spPr/>
      <dgm:t>
        <a:bodyPr/>
        <a:lstStyle/>
        <a:p>
          <a:endParaRPr lang="en-US"/>
        </a:p>
      </dgm:t>
    </dgm:pt>
    <dgm:pt modelId="{447BF143-174B-4BF5-8868-62AC8F455309}" type="sibTrans" cxnId="{0085CF87-7F7E-4B29-BC85-30B2C1D65F71}">
      <dgm:prSet/>
      <dgm:spPr/>
      <dgm:t>
        <a:bodyPr/>
        <a:lstStyle/>
        <a:p>
          <a:endParaRPr lang="en-US"/>
        </a:p>
      </dgm:t>
    </dgm:pt>
    <dgm:pt modelId="{00D1F47A-C883-4D45-849E-F66DCC528AD3}" type="pres">
      <dgm:prSet presAssocID="{5AA36DCA-0612-4B96-AE82-1F09B1941E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A08F1F-8414-4235-A29E-92DFD6D53916}" type="pres">
      <dgm:prSet presAssocID="{6E8C08A8-147B-4864-8DB4-ED43FDF60203}" presName="hierRoot1" presStyleCnt="0">
        <dgm:presLayoutVars>
          <dgm:hierBranch val="init"/>
        </dgm:presLayoutVars>
      </dgm:prSet>
      <dgm:spPr/>
    </dgm:pt>
    <dgm:pt modelId="{57CFF8B2-3C03-465F-9ECD-7A565E2B90A7}" type="pres">
      <dgm:prSet presAssocID="{6E8C08A8-147B-4864-8DB4-ED43FDF60203}" presName="rootComposite1" presStyleCnt="0"/>
      <dgm:spPr/>
    </dgm:pt>
    <dgm:pt modelId="{6BAD960E-E860-4EA8-9740-E34D18D0A0F3}" type="pres">
      <dgm:prSet presAssocID="{6E8C08A8-147B-4864-8DB4-ED43FDF602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E280D-4FC7-4D08-9835-D781D408544C}" type="pres">
      <dgm:prSet presAssocID="{6E8C08A8-147B-4864-8DB4-ED43FDF602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BAD5FD-976B-4DCE-92E0-C20213FAEF68}" type="pres">
      <dgm:prSet presAssocID="{6E8C08A8-147B-4864-8DB4-ED43FDF60203}" presName="hierChild2" presStyleCnt="0"/>
      <dgm:spPr/>
    </dgm:pt>
    <dgm:pt modelId="{4A9CB982-3FAE-4C45-A99D-DBBE559703E3}" type="pres">
      <dgm:prSet presAssocID="{EAF70719-A33F-40C3-A58A-CFF2CA4C2AB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3FC8EBF-9240-4C55-AD87-698B47103220}" type="pres">
      <dgm:prSet presAssocID="{7C24EA27-2891-43EC-BF66-568D2300DC3A}" presName="hierRoot2" presStyleCnt="0">
        <dgm:presLayoutVars>
          <dgm:hierBranch val="init"/>
        </dgm:presLayoutVars>
      </dgm:prSet>
      <dgm:spPr/>
    </dgm:pt>
    <dgm:pt modelId="{0C195A31-703C-485B-981B-DCBEDA76B968}" type="pres">
      <dgm:prSet presAssocID="{7C24EA27-2891-43EC-BF66-568D2300DC3A}" presName="rootComposite" presStyleCnt="0"/>
      <dgm:spPr/>
    </dgm:pt>
    <dgm:pt modelId="{010ABB7D-64F9-42C4-9E1E-E70D9E6B7188}" type="pres">
      <dgm:prSet presAssocID="{7C24EA27-2891-43EC-BF66-568D2300DC3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7B5B9-E5EC-4FF2-BF8E-1D442E4FFF9D}" type="pres">
      <dgm:prSet presAssocID="{7C24EA27-2891-43EC-BF66-568D2300DC3A}" presName="rootConnector" presStyleLbl="node2" presStyleIdx="0" presStyleCnt="3"/>
      <dgm:spPr/>
      <dgm:t>
        <a:bodyPr/>
        <a:lstStyle/>
        <a:p>
          <a:endParaRPr lang="en-US"/>
        </a:p>
      </dgm:t>
    </dgm:pt>
    <dgm:pt modelId="{634E0EB9-CD4C-4C1F-BB5C-61BC656928D5}" type="pres">
      <dgm:prSet presAssocID="{7C24EA27-2891-43EC-BF66-568D2300DC3A}" presName="hierChild4" presStyleCnt="0"/>
      <dgm:spPr/>
    </dgm:pt>
    <dgm:pt modelId="{2735DF53-123A-4C1C-AC33-025AE7264D32}" type="pres">
      <dgm:prSet presAssocID="{7C24EA27-2891-43EC-BF66-568D2300DC3A}" presName="hierChild5" presStyleCnt="0"/>
      <dgm:spPr/>
    </dgm:pt>
    <dgm:pt modelId="{81548701-2CBB-4A87-830D-F10EC223B001}" type="pres">
      <dgm:prSet presAssocID="{DD64AE23-B406-4ACC-BAC0-2B7419C5D7D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EE8AEF9-D1A4-4C07-A6AE-31544BAA8773}" type="pres">
      <dgm:prSet presAssocID="{27ACFB73-FAF4-4B6A-BE21-8E1A3F76C219}" presName="hierRoot2" presStyleCnt="0">
        <dgm:presLayoutVars>
          <dgm:hierBranch val="init"/>
        </dgm:presLayoutVars>
      </dgm:prSet>
      <dgm:spPr/>
    </dgm:pt>
    <dgm:pt modelId="{D2D00337-F646-4A9B-80C2-120585D1F112}" type="pres">
      <dgm:prSet presAssocID="{27ACFB73-FAF4-4B6A-BE21-8E1A3F76C219}" presName="rootComposite" presStyleCnt="0"/>
      <dgm:spPr/>
    </dgm:pt>
    <dgm:pt modelId="{B0F77A1C-7766-4FC6-803E-973AEE99FD51}" type="pres">
      <dgm:prSet presAssocID="{27ACFB73-FAF4-4B6A-BE21-8E1A3F76C21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28E00-007B-40F6-9CA3-632076495541}" type="pres">
      <dgm:prSet presAssocID="{27ACFB73-FAF4-4B6A-BE21-8E1A3F76C21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A78B053-DFBD-4EC9-985C-1B7E43E21F63}" type="pres">
      <dgm:prSet presAssocID="{27ACFB73-FAF4-4B6A-BE21-8E1A3F76C219}" presName="hierChild4" presStyleCnt="0"/>
      <dgm:spPr/>
    </dgm:pt>
    <dgm:pt modelId="{99BD851E-0061-435A-A73A-D4118D78ABE9}" type="pres">
      <dgm:prSet presAssocID="{27ACFB73-FAF4-4B6A-BE21-8E1A3F76C219}" presName="hierChild5" presStyleCnt="0"/>
      <dgm:spPr/>
    </dgm:pt>
    <dgm:pt modelId="{B750F699-F5CE-4A8E-9EE6-9663A131DA7C}" type="pres">
      <dgm:prSet presAssocID="{25601CC0-EEC4-4C1C-8870-8F3880D81D3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6CC4CD0-5A42-4940-943C-C8366659BAFF}" type="pres">
      <dgm:prSet presAssocID="{6386C682-B8EA-40FC-A0F9-912344D0C676}" presName="hierRoot2" presStyleCnt="0">
        <dgm:presLayoutVars>
          <dgm:hierBranch val="init"/>
        </dgm:presLayoutVars>
      </dgm:prSet>
      <dgm:spPr/>
    </dgm:pt>
    <dgm:pt modelId="{FA9FEE8C-1D39-4255-9131-7EE1E26B0896}" type="pres">
      <dgm:prSet presAssocID="{6386C682-B8EA-40FC-A0F9-912344D0C676}" presName="rootComposite" presStyleCnt="0"/>
      <dgm:spPr/>
    </dgm:pt>
    <dgm:pt modelId="{333CD009-A632-47AF-BBF4-7A22BA15E3C4}" type="pres">
      <dgm:prSet presAssocID="{6386C682-B8EA-40FC-A0F9-912344D0C67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6D99F2-FA60-49A0-92C6-79317D817F4B}" type="pres">
      <dgm:prSet presAssocID="{6386C682-B8EA-40FC-A0F9-912344D0C676}" presName="rootConnector" presStyleLbl="node2" presStyleIdx="2" presStyleCnt="3"/>
      <dgm:spPr/>
      <dgm:t>
        <a:bodyPr/>
        <a:lstStyle/>
        <a:p>
          <a:endParaRPr lang="en-US"/>
        </a:p>
      </dgm:t>
    </dgm:pt>
    <dgm:pt modelId="{BA03841F-4834-4755-B459-85235C2CE1EA}" type="pres">
      <dgm:prSet presAssocID="{6386C682-B8EA-40FC-A0F9-912344D0C676}" presName="hierChild4" presStyleCnt="0"/>
      <dgm:spPr/>
    </dgm:pt>
    <dgm:pt modelId="{090887AB-C913-4FE0-BD79-DCFB5571B1C7}" type="pres">
      <dgm:prSet presAssocID="{6386C682-B8EA-40FC-A0F9-912344D0C676}" presName="hierChild5" presStyleCnt="0"/>
      <dgm:spPr/>
    </dgm:pt>
    <dgm:pt modelId="{502646E7-885B-416C-9EB8-96202752AB6A}" type="pres">
      <dgm:prSet presAssocID="{6E8C08A8-147B-4864-8DB4-ED43FDF60203}" presName="hierChild3" presStyleCnt="0"/>
      <dgm:spPr/>
    </dgm:pt>
  </dgm:ptLst>
  <dgm:cxnLst>
    <dgm:cxn modelId="{E5376085-EC7D-426A-9062-59E57014092E}" type="presOf" srcId="{6E8C08A8-147B-4864-8DB4-ED43FDF60203}" destId="{6BAD960E-E860-4EA8-9740-E34D18D0A0F3}" srcOrd="0" destOrd="0" presId="urn:microsoft.com/office/officeart/2005/8/layout/orgChart1"/>
    <dgm:cxn modelId="{65557C51-3A0A-4D8B-9EE5-95E0CE16E23A}" srcId="{6E8C08A8-147B-4864-8DB4-ED43FDF60203}" destId="{27ACFB73-FAF4-4B6A-BE21-8E1A3F76C219}" srcOrd="1" destOrd="0" parTransId="{DD64AE23-B406-4ACC-BAC0-2B7419C5D7D7}" sibTransId="{E6C0B00B-1286-47C4-BF69-5A659282ECAB}"/>
    <dgm:cxn modelId="{4F07FE86-AECD-4D53-A0BA-EFF1DD75DA6B}" type="presOf" srcId="{6386C682-B8EA-40FC-A0F9-912344D0C676}" destId="{333CD009-A632-47AF-BBF4-7A22BA15E3C4}" srcOrd="0" destOrd="0" presId="urn:microsoft.com/office/officeart/2005/8/layout/orgChart1"/>
    <dgm:cxn modelId="{BE8D3D65-4623-445A-BE4A-F6E97CC6E490}" type="presOf" srcId="{7C24EA27-2891-43EC-BF66-568D2300DC3A}" destId="{010ABB7D-64F9-42C4-9E1E-E70D9E6B7188}" srcOrd="0" destOrd="0" presId="urn:microsoft.com/office/officeart/2005/8/layout/orgChart1"/>
    <dgm:cxn modelId="{5D711FEE-93AE-4AE4-90E3-666DF9EB5685}" type="presOf" srcId="{27ACFB73-FAF4-4B6A-BE21-8E1A3F76C219}" destId="{9AF28E00-007B-40F6-9CA3-632076495541}" srcOrd="1" destOrd="0" presId="urn:microsoft.com/office/officeart/2005/8/layout/orgChart1"/>
    <dgm:cxn modelId="{262433C3-FC03-4E9F-B368-1BE290CE8243}" type="presOf" srcId="{7C24EA27-2891-43EC-BF66-568D2300DC3A}" destId="{7D67B5B9-E5EC-4FF2-BF8E-1D442E4FFF9D}" srcOrd="1" destOrd="0" presId="urn:microsoft.com/office/officeart/2005/8/layout/orgChart1"/>
    <dgm:cxn modelId="{CAB8C2AA-2454-44A2-82ED-3AB4C2C71C9F}" srcId="{6E8C08A8-147B-4864-8DB4-ED43FDF60203}" destId="{7C24EA27-2891-43EC-BF66-568D2300DC3A}" srcOrd="0" destOrd="0" parTransId="{EAF70719-A33F-40C3-A58A-CFF2CA4C2AB7}" sibTransId="{3579044D-D73A-4EA3-8839-A4BEF15897EE}"/>
    <dgm:cxn modelId="{AC6280EA-24FE-4E21-B6E0-770DA935125A}" type="presOf" srcId="{6386C682-B8EA-40FC-A0F9-912344D0C676}" destId="{296D99F2-FA60-49A0-92C6-79317D817F4B}" srcOrd="1" destOrd="0" presId="urn:microsoft.com/office/officeart/2005/8/layout/orgChart1"/>
    <dgm:cxn modelId="{C7D55957-AA09-4ADC-AC30-EDA46E8AD417}" type="presOf" srcId="{6E8C08A8-147B-4864-8DB4-ED43FDF60203}" destId="{2C4E280D-4FC7-4D08-9835-D781D408544C}" srcOrd="1" destOrd="0" presId="urn:microsoft.com/office/officeart/2005/8/layout/orgChart1"/>
    <dgm:cxn modelId="{C2F868F1-70FC-4404-BEE6-DD88295CE0DB}" srcId="{5AA36DCA-0612-4B96-AE82-1F09B1941EEA}" destId="{6E8C08A8-147B-4864-8DB4-ED43FDF60203}" srcOrd="0" destOrd="0" parTransId="{DC43011D-C45C-4216-96B8-C7DAFFDB216F}" sibTransId="{3538C0E2-7DF6-4C32-86E6-9506D8144B28}"/>
    <dgm:cxn modelId="{70412B9B-4B56-4D23-86CF-DFCF4D406D5C}" type="presOf" srcId="{27ACFB73-FAF4-4B6A-BE21-8E1A3F76C219}" destId="{B0F77A1C-7766-4FC6-803E-973AEE99FD51}" srcOrd="0" destOrd="0" presId="urn:microsoft.com/office/officeart/2005/8/layout/orgChart1"/>
    <dgm:cxn modelId="{80D9293C-D63E-4BFE-94B9-E6DA7FBD4EC4}" type="presOf" srcId="{EAF70719-A33F-40C3-A58A-CFF2CA4C2AB7}" destId="{4A9CB982-3FAE-4C45-A99D-DBBE559703E3}" srcOrd="0" destOrd="0" presId="urn:microsoft.com/office/officeart/2005/8/layout/orgChart1"/>
    <dgm:cxn modelId="{0085CF87-7F7E-4B29-BC85-30B2C1D65F71}" srcId="{6E8C08A8-147B-4864-8DB4-ED43FDF60203}" destId="{6386C682-B8EA-40FC-A0F9-912344D0C676}" srcOrd="2" destOrd="0" parTransId="{25601CC0-EEC4-4C1C-8870-8F3880D81D37}" sibTransId="{447BF143-174B-4BF5-8868-62AC8F455309}"/>
    <dgm:cxn modelId="{1B925768-3198-4488-B1D7-0F5608239F4E}" type="presOf" srcId="{DD64AE23-B406-4ACC-BAC0-2B7419C5D7D7}" destId="{81548701-2CBB-4A87-830D-F10EC223B001}" srcOrd="0" destOrd="0" presId="urn:microsoft.com/office/officeart/2005/8/layout/orgChart1"/>
    <dgm:cxn modelId="{413544B9-CC1F-4F0D-8998-CF33742E331E}" type="presOf" srcId="{5AA36DCA-0612-4B96-AE82-1F09B1941EEA}" destId="{00D1F47A-C883-4D45-849E-F66DCC528AD3}" srcOrd="0" destOrd="0" presId="urn:microsoft.com/office/officeart/2005/8/layout/orgChart1"/>
    <dgm:cxn modelId="{43AF57B5-845B-4D27-A2F1-D80A3EC0CE9F}" type="presOf" srcId="{25601CC0-EEC4-4C1C-8870-8F3880D81D37}" destId="{B750F699-F5CE-4A8E-9EE6-9663A131DA7C}" srcOrd="0" destOrd="0" presId="urn:microsoft.com/office/officeart/2005/8/layout/orgChart1"/>
    <dgm:cxn modelId="{D4E1EC3F-A1E2-41EA-8933-DF89A14CA065}" type="presParOf" srcId="{00D1F47A-C883-4D45-849E-F66DCC528AD3}" destId="{6FA08F1F-8414-4235-A29E-92DFD6D53916}" srcOrd="0" destOrd="0" presId="urn:microsoft.com/office/officeart/2005/8/layout/orgChart1"/>
    <dgm:cxn modelId="{C67CFA9F-34C5-44DF-8BEA-4FE2F77B0177}" type="presParOf" srcId="{6FA08F1F-8414-4235-A29E-92DFD6D53916}" destId="{57CFF8B2-3C03-465F-9ECD-7A565E2B90A7}" srcOrd="0" destOrd="0" presId="urn:microsoft.com/office/officeart/2005/8/layout/orgChart1"/>
    <dgm:cxn modelId="{278E51CE-886A-42B2-BA56-2F8348537868}" type="presParOf" srcId="{57CFF8B2-3C03-465F-9ECD-7A565E2B90A7}" destId="{6BAD960E-E860-4EA8-9740-E34D18D0A0F3}" srcOrd="0" destOrd="0" presId="urn:microsoft.com/office/officeart/2005/8/layout/orgChart1"/>
    <dgm:cxn modelId="{E51F0AFC-DC79-478B-B231-4C8444BEF1D2}" type="presParOf" srcId="{57CFF8B2-3C03-465F-9ECD-7A565E2B90A7}" destId="{2C4E280D-4FC7-4D08-9835-D781D408544C}" srcOrd="1" destOrd="0" presId="urn:microsoft.com/office/officeart/2005/8/layout/orgChart1"/>
    <dgm:cxn modelId="{ACC8DB14-5E7C-4A57-9292-057A686E7894}" type="presParOf" srcId="{6FA08F1F-8414-4235-A29E-92DFD6D53916}" destId="{B3BAD5FD-976B-4DCE-92E0-C20213FAEF68}" srcOrd="1" destOrd="0" presId="urn:microsoft.com/office/officeart/2005/8/layout/orgChart1"/>
    <dgm:cxn modelId="{4705D18C-CCD2-44C6-B9EC-1F17B4B14AB9}" type="presParOf" srcId="{B3BAD5FD-976B-4DCE-92E0-C20213FAEF68}" destId="{4A9CB982-3FAE-4C45-A99D-DBBE559703E3}" srcOrd="0" destOrd="0" presId="urn:microsoft.com/office/officeart/2005/8/layout/orgChart1"/>
    <dgm:cxn modelId="{CE72F8F7-BEE0-41AC-8BAF-6B65A805203E}" type="presParOf" srcId="{B3BAD5FD-976B-4DCE-92E0-C20213FAEF68}" destId="{13FC8EBF-9240-4C55-AD87-698B47103220}" srcOrd="1" destOrd="0" presId="urn:microsoft.com/office/officeart/2005/8/layout/orgChart1"/>
    <dgm:cxn modelId="{A9D02974-FB92-4408-8EE0-5E5D80BED8FA}" type="presParOf" srcId="{13FC8EBF-9240-4C55-AD87-698B47103220}" destId="{0C195A31-703C-485B-981B-DCBEDA76B968}" srcOrd="0" destOrd="0" presId="urn:microsoft.com/office/officeart/2005/8/layout/orgChart1"/>
    <dgm:cxn modelId="{7C6A6D91-847F-418B-B702-357E4A7C9693}" type="presParOf" srcId="{0C195A31-703C-485B-981B-DCBEDA76B968}" destId="{010ABB7D-64F9-42C4-9E1E-E70D9E6B7188}" srcOrd="0" destOrd="0" presId="urn:microsoft.com/office/officeart/2005/8/layout/orgChart1"/>
    <dgm:cxn modelId="{FDFAB945-7B1F-4284-A316-8246D809C5C9}" type="presParOf" srcId="{0C195A31-703C-485B-981B-DCBEDA76B968}" destId="{7D67B5B9-E5EC-4FF2-BF8E-1D442E4FFF9D}" srcOrd="1" destOrd="0" presId="urn:microsoft.com/office/officeart/2005/8/layout/orgChart1"/>
    <dgm:cxn modelId="{7A8D7389-889C-4FE9-B2C0-8F736D320644}" type="presParOf" srcId="{13FC8EBF-9240-4C55-AD87-698B47103220}" destId="{634E0EB9-CD4C-4C1F-BB5C-61BC656928D5}" srcOrd="1" destOrd="0" presId="urn:microsoft.com/office/officeart/2005/8/layout/orgChart1"/>
    <dgm:cxn modelId="{63F0F6EC-56EE-49E9-94EC-2A30D4F76ACB}" type="presParOf" srcId="{13FC8EBF-9240-4C55-AD87-698B47103220}" destId="{2735DF53-123A-4C1C-AC33-025AE7264D32}" srcOrd="2" destOrd="0" presId="urn:microsoft.com/office/officeart/2005/8/layout/orgChart1"/>
    <dgm:cxn modelId="{3BFAB76B-70A2-49A0-96EA-9BB2736A2AB8}" type="presParOf" srcId="{B3BAD5FD-976B-4DCE-92E0-C20213FAEF68}" destId="{81548701-2CBB-4A87-830D-F10EC223B001}" srcOrd="2" destOrd="0" presId="urn:microsoft.com/office/officeart/2005/8/layout/orgChart1"/>
    <dgm:cxn modelId="{B400B393-A857-4178-B219-7205118EC1C7}" type="presParOf" srcId="{B3BAD5FD-976B-4DCE-92E0-C20213FAEF68}" destId="{9EE8AEF9-D1A4-4C07-A6AE-31544BAA8773}" srcOrd="3" destOrd="0" presId="urn:microsoft.com/office/officeart/2005/8/layout/orgChart1"/>
    <dgm:cxn modelId="{818EA17E-576A-403A-80C4-4C4B7DC42833}" type="presParOf" srcId="{9EE8AEF9-D1A4-4C07-A6AE-31544BAA8773}" destId="{D2D00337-F646-4A9B-80C2-120585D1F112}" srcOrd="0" destOrd="0" presId="urn:microsoft.com/office/officeart/2005/8/layout/orgChart1"/>
    <dgm:cxn modelId="{28388C8A-4807-44C4-9B42-AAB36BEA2E2D}" type="presParOf" srcId="{D2D00337-F646-4A9B-80C2-120585D1F112}" destId="{B0F77A1C-7766-4FC6-803E-973AEE99FD51}" srcOrd="0" destOrd="0" presId="urn:microsoft.com/office/officeart/2005/8/layout/orgChart1"/>
    <dgm:cxn modelId="{280D249A-5AF7-43F4-9E40-1E778E6F90E4}" type="presParOf" srcId="{D2D00337-F646-4A9B-80C2-120585D1F112}" destId="{9AF28E00-007B-40F6-9CA3-632076495541}" srcOrd="1" destOrd="0" presId="urn:microsoft.com/office/officeart/2005/8/layout/orgChart1"/>
    <dgm:cxn modelId="{2880455A-53BE-49B9-A5DE-5E2C7D655ED6}" type="presParOf" srcId="{9EE8AEF9-D1A4-4C07-A6AE-31544BAA8773}" destId="{CA78B053-DFBD-4EC9-985C-1B7E43E21F63}" srcOrd="1" destOrd="0" presId="urn:microsoft.com/office/officeart/2005/8/layout/orgChart1"/>
    <dgm:cxn modelId="{69942F76-B3C4-4090-B4DA-96267BB100CA}" type="presParOf" srcId="{9EE8AEF9-D1A4-4C07-A6AE-31544BAA8773}" destId="{99BD851E-0061-435A-A73A-D4118D78ABE9}" srcOrd="2" destOrd="0" presId="urn:microsoft.com/office/officeart/2005/8/layout/orgChart1"/>
    <dgm:cxn modelId="{9D1A2962-2712-4567-9AE4-9FA49CA0F690}" type="presParOf" srcId="{B3BAD5FD-976B-4DCE-92E0-C20213FAEF68}" destId="{B750F699-F5CE-4A8E-9EE6-9663A131DA7C}" srcOrd="4" destOrd="0" presId="urn:microsoft.com/office/officeart/2005/8/layout/orgChart1"/>
    <dgm:cxn modelId="{B03ECF31-16D8-4F59-AD7B-DCA3607C7E1E}" type="presParOf" srcId="{B3BAD5FD-976B-4DCE-92E0-C20213FAEF68}" destId="{66CC4CD0-5A42-4940-943C-C8366659BAFF}" srcOrd="5" destOrd="0" presId="urn:microsoft.com/office/officeart/2005/8/layout/orgChart1"/>
    <dgm:cxn modelId="{B81A1DAF-8207-47D9-9DE1-E151CDD1E36F}" type="presParOf" srcId="{66CC4CD0-5A42-4940-943C-C8366659BAFF}" destId="{FA9FEE8C-1D39-4255-9131-7EE1E26B0896}" srcOrd="0" destOrd="0" presId="urn:microsoft.com/office/officeart/2005/8/layout/orgChart1"/>
    <dgm:cxn modelId="{62E8A59C-D4A3-48E5-97DB-B5D78B161B93}" type="presParOf" srcId="{FA9FEE8C-1D39-4255-9131-7EE1E26B0896}" destId="{333CD009-A632-47AF-BBF4-7A22BA15E3C4}" srcOrd="0" destOrd="0" presId="urn:microsoft.com/office/officeart/2005/8/layout/orgChart1"/>
    <dgm:cxn modelId="{63E8D882-7E6F-4D5C-A74F-CE6C5EF0089A}" type="presParOf" srcId="{FA9FEE8C-1D39-4255-9131-7EE1E26B0896}" destId="{296D99F2-FA60-49A0-92C6-79317D817F4B}" srcOrd="1" destOrd="0" presId="urn:microsoft.com/office/officeart/2005/8/layout/orgChart1"/>
    <dgm:cxn modelId="{50A0269E-CF00-44CB-9E12-0AA69133C464}" type="presParOf" srcId="{66CC4CD0-5A42-4940-943C-C8366659BAFF}" destId="{BA03841F-4834-4755-B459-85235C2CE1EA}" srcOrd="1" destOrd="0" presId="urn:microsoft.com/office/officeart/2005/8/layout/orgChart1"/>
    <dgm:cxn modelId="{E81BC853-68B8-458F-B538-83BAB68560F2}" type="presParOf" srcId="{66CC4CD0-5A42-4940-943C-C8366659BAFF}" destId="{090887AB-C913-4FE0-BD79-DCFB5571B1C7}" srcOrd="2" destOrd="0" presId="urn:microsoft.com/office/officeart/2005/8/layout/orgChart1"/>
    <dgm:cxn modelId="{703A0117-B794-41F8-9FE2-14EEB175D535}" type="presParOf" srcId="{6FA08F1F-8414-4235-A29E-92DFD6D53916}" destId="{502646E7-885B-416C-9EB8-96202752AB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A2B85-9D67-4538-A4E7-CA63F9484420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7C6B5-DF99-41A1-8828-4035104A1270}">
      <dgm:prSet phldrT="[Text]"/>
      <dgm:spPr>
        <a:xfrm>
          <a:off x="2151377" y="642403"/>
          <a:ext cx="2860045" cy="919447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bn-BD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খাদ্য </a:t>
          </a:r>
          <a:endParaRPr lang="en-US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82855CF1-BDBB-41AA-AD9C-38B978AD1480}" type="parTrans" cxnId="{45DB2E0D-AAB8-42A1-9AFE-C5B6D23A581D}">
      <dgm:prSet/>
      <dgm:spPr/>
      <dgm:t>
        <a:bodyPr/>
        <a:lstStyle/>
        <a:p>
          <a:endParaRPr lang="en-US"/>
        </a:p>
      </dgm:t>
    </dgm:pt>
    <dgm:pt modelId="{3153BA27-E29C-4094-AAEB-7CEAE4CA1794}" type="sibTrans" cxnId="{45DB2E0D-AAB8-42A1-9AFE-C5B6D23A581D}">
      <dgm:prSet/>
      <dgm:spPr/>
      <dgm:t>
        <a:bodyPr/>
        <a:lstStyle/>
        <a:p>
          <a:endParaRPr lang="en-US"/>
        </a:p>
      </dgm:t>
    </dgm:pt>
    <dgm:pt modelId="{5A2390FA-55CD-4538-9026-8D1935CD5EEB}">
      <dgm:prSet phldrT="[Text]"/>
      <dgm:spPr>
        <a:xfrm>
          <a:off x="1487" y="2263090"/>
          <a:ext cx="3224057" cy="1135377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bn-BD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উদ্ভিজ  </a:t>
          </a:r>
          <a:endParaRPr lang="en-US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E40C816-D5CA-49D0-9B9C-F2DFFB2134BF}" type="parTrans" cxnId="{481D9802-B43A-4841-AEE1-4955891E2DB2}">
      <dgm:prSet/>
      <dgm:spPr>
        <a:xfrm>
          <a:off x="1613516" y="1561850"/>
          <a:ext cx="1967883" cy="701239"/>
        </a:xfrm>
        <a:custGeom>
          <a:avLst/>
          <a:gdLst/>
          <a:ahLst/>
          <a:cxnLst/>
          <a:rect l="0" t="0" r="0" b="0"/>
          <a:pathLst>
            <a:path>
              <a:moveTo>
                <a:pt x="1967883" y="0"/>
              </a:moveTo>
              <a:lnTo>
                <a:pt x="1967883" y="339055"/>
              </a:lnTo>
              <a:lnTo>
                <a:pt x="0" y="339055"/>
              </a:lnTo>
              <a:lnTo>
                <a:pt x="0" y="701239"/>
              </a:lnTo>
            </a:path>
          </a:pathLst>
        </a:custGeom>
        <a:noFill/>
        <a:ln w="25400" cap="flat" cmpd="sng" algn="ctr">
          <a:solidFill>
            <a:srgbClr val="2DA2B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US"/>
        </a:p>
      </dgm:t>
    </dgm:pt>
    <dgm:pt modelId="{A0CB50AF-518F-4ECC-8844-66BC35AD3AB3}" type="sibTrans" cxnId="{481D9802-B43A-4841-AEE1-4955891E2DB2}">
      <dgm:prSet/>
      <dgm:spPr/>
      <dgm:t>
        <a:bodyPr/>
        <a:lstStyle/>
        <a:p>
          <a:endParaRPr lang="en-US"/>
        </a:p>
      </dgm:t>
    </dgm:pt>
    <dgm:pt modelId="{ABAB6B65-98AE-4545-8D49-2603E1F73B39}">
      <dgm:prSet phldrT="[Text]"/>
      <dgm:spPr>
        <a:xfrm>
          <a:off x="3951741" y="2286218"/>
          <a:ext cx="3207742" cy="1010320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bn-BD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প্রানিজ </a:t>
          </a:r>
          <a:endParaRPr lang="en-US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5E06701-743A-4745-9D22-8319F9B7B31C}" type="parTrans" cxnId="{0C67283C-B366-45EC-BFDB-2B1DB76D2573}">
      <dgm:prSet/>
      <dgm:spPr>
        <a:xfrm>
          <a:off x="3581400" y="1561850"/>
          <a:ext cx="1974212" cy="72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83"/>
              </a:lnTo>
              <a:lnTo>
                <a:pt x="1974212" y="362183"/>
              </a:lnTo>
              <a:lnTo>
                <a:pt x="1974212" y="724367"/>
              </a:lnTo>
            </a:path>
          </a:pathLst>
        </a:custGeom>
        <a:noFill/>
        <a:ln w="25400" cap="flat" cmpd="sng" algn="ctr">
          <a:solidFill>
            <a:srgbClr val="2DA2B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gm:spPr>
      <dgm:t>
        <a:bodyPr/>
        <a:lstStyle/>
        <a:p>
          <a:endParaRPr lang="en-US"/>
        </a:p>
      </dgm:t>
    </dgm:pt>
    <dgm:pt modelId="{27E358D7-7C3F-4DDE-876A-D5F53BD0867A}" type="sibTrans" cxnId="{0C67283C-B366-45EC-BFDB-2B1DB76D2573}">
      <dgm:prSet/>
      <dgm:spPr/>
      <dgm:t>
        <a:bodyPr/>
        <a:lstStyle/>
        <a:p>
          <a:endParaRPr lang="en-US"/>
        </a:p>
      </dgm:t>
    </dgm:pt>
    <dgm:pt modelId="{8C971939-4E05-4DEA-81E3-F2B07FB1F3EB}" type="pres">
      <dgm:prSet presAssocID="{687A2B85-9D67-4538-A4E7-CA63F94844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59A0CD-C64B-4C86-B5F4-FA6CFC497CE8}" type="pres">
      <dgm:prSet presAssocID="{10D7C6B5-DF99-41A1-8828-4035104A127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F4A11C-03A5-47B5-A109-9BF698FE15B8}" type="pres">
      <dgm:prSet presAssocID="{10D7C6B5-DF99-41A1-8828-4035104A1270}" presName="rootComposite1" presStyleCnt="0"/>
      <dgm:spPr/>
      <dgm:t>
        <a:bodyPr/>
        <a:lstStyle/>
        <a:p>
          <a:endParaRPr lang="en-US"/>
        </a:p>
      </dgm:t>
    </dgm:pt>
    <dgm:pt modelId="{B936D415-A634-4C1C-9CFB-88C0B81A98C7}" type="pres">
      <dgm:prSet presAssocID="{10D7C6B5-DF99-41A1-8828-4035104A1270}" presName="rootText1" presStyleLbl="node0" presStyleIdx="0" presStyleCnt="1" custScaleX="82915" custScaleY="53311" custLinFactNeighborX="1694" custLinFactNeighborY="2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68F82-28D2-4D1B-895E-213D1FD7877C}" type="pres">
      <dgm:prSet presAssocID="{10D7C6B5-DF99-41A1-8828-4035104A12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0E95F8-A84C-4CCD-863E-2ACAACE81C00}" type="pres">
      <dgm:prSet presAssocID="{10D7C6B5-DF99-41A1-8828-4035104A1270}" presName="hierChild2" presStyleCnt="0"/>
      <dgm:spPr/>
      <dgm:t>
        <a:bodyPr/>
        <a:lstStyle/>
        <a:p>
          <a:endParaRPr lang="en-US"/>
        </a:p>
      </dgm:t>
    </dgm:pt>
    <dgm:pt modelId="{46A33F74-0D9C-4E96-80DF-019CDCCFE516}" type="pres">
      <dgm:prSet presAssocID="{3E40C816-D5CA-49D0-9B9C-F2DFFB2134B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EACF443-B616-4C3A-AA1F-4B475CE68BA4}" type="pres">
      <dgm:prSet presAssocID="{5A2390FA-55CD-4538-9026-8D1935CD5E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66AFF1-DBAC-425A-B932-4414EE08AC61}" type="pres">
      <dgm:prSet presAssocID="{5A2390FA-55CD-4538-9026-8D1935CD5EEB}" presName="rootComposite" presStyleCnt="0"/>
      <dgm:spPr/>
      <dgm:t>
        <a:bodyPr/>
        <a:lstStyle/>
        <a:p>
          <a:endParaRPr lang="en-US"/>
        </a:p>
      </dgm:t>
    </dgm:pt>
    <dgm:pt modelId="{1C4A55EB-610B-4964-BBA1-B22853510FAB}" type="pres">
      <dgm:prSet presAssocID="{5A2390FA-55CD-4538-9026-8D1935CD5EEB}" presName="rootText" presStyleLbl="node2" presStyleIdx="0" presStyleCnt="2" custScaleX="93468" custScaleY="65831" custLinFactNeighborX="-53" custLinFactNeighborY="-1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1764A-B9E0-4CCB-B2A2-C04A67B72683}" type="pres">
      <dgm:prSet presAssocID="{5A2390FA-55CD-4538-9026-8D1935CD5EEB}" presName="rootConnector" presStyleLbl="node2" presStyleIdx="0" presStyleCnt="2"/>
      <dgm:spPr/>
      <dgm:t>
        <a:bodyPr/>
        <a:lstStyle/>
        <a:p>
          <a:endParaRPr lang="en-US"/>
        </a:p>
      </dgm:t>
    </dgm:pt>
    <dgm:pt modelId="{78D18957-E1F2-4466-A230-81310B238FFB}" type="pres">
      <dgm:prSet presAssocID="{5A2390FA-55CD-4538-9026-8D1935CD5EEB}" presName="hierChild4" presStyleCnt="0"/>
      <dgm:spPr/>
      <dgm:t>
        <a:bodyPr/>
        <a:lstStyle/>
        <a:p>
          <a:endParaRPr lang="en-US"/>
        </a:p>
      </dgm:t>
    </dgm:pt>
    <dgm:pt modelId="{AFB631EE-CE67-4241-9F9B-D4D105AACE06}" type="pres">
      <dgm:prSet presAssocID="{5A2390FA-55CD-4538-9026-8D1935CD5EEB}" presName="hierChild5" presStyleCnt="0"/>
      <dgm:spPr/>
      <dgm:t>
        <a:bodyPr/>
        <a:lstStyle/>
        <a:p>
          <a:endParaRPr lang="en-US"/>
        </a:p>
      </dgm:t>
    </dgm:pt>
    <dgm:pt modelId="{3447944D-A53F-4C0E-9822-8351E721DB1C}" type="pres">
      <dgm:prSet presAssocID="{25E06701-743A-4745-9D22-8319F9B7B31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8BCC828-81A1-43BE-B52C-E4D5619CF848}" type="pres">
      <dgm:prSet presAssocID="{ABAB6B65-98AE-4545-8D49-2603E1F73B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67C033-AF82-4FAD-A2BE-EA42E4EE4936}" type="pres">
      <dgm:prSet presAssocID="{ABAB6B65-98AE-4545-8D49-2603E1F73B39}" presName="rootComposite" presStyleCnt="0"/>
      <dgm:spPr/>
      <dgm:t>
        <a:bodyPr/>
        <a:lstStyle/>
        <a:p>
          <a:endParaRPr lang="en-US"/>
        </a:p>
      </dgm:t>
    </dgm:pt>
    <dgm:pt modelId="{2D2C8088-449F-4D9A-BDC1-5A785B3F3501}" type="pres">
      <dgm:prSet presAssocID="{ABAB6B65-98AE-4545-8D49-2603E1F73B39}" presName="rootText" presStyleLbl="node2" presStyleIdx="1" presStyleCnt="2" custScaleX="92995" custScaleY="58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5D58A-25C4-4228-85E4-A967DACE124F}" type="pres">
      <dgm:prSet presAssocID="{ABAB6B65-98AE-4545-8D49-2603E1F73B39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D2DBB7-95DB-40C0-A50C-8FB95CD2F808}" type="pres">
      <dgm:prSet presAssocID="{ABAB6B65-98AE-4545-8D49-2603E1F73B39}" presName="hierChild4" presStyleCnt="0"/>
      <dgm:spPr/>
      <dgm:t>
        <a:bodyPr/>
        <a:lstStyle/>
        <a:p>
          <a:endParaRPr lang="en-US"/>
        </a:p>
      </dgm:t>
    </dgm:pt>
    <dgm:pt modelId="{620F4977-D447-49FE-85D5-7462D3F7F8E4}" type="pres">
      <dgm:prSet presAssocID="{ABAB6B65-98AE-4545-8D49-2603E1F73B39}" presName="hierChild5" presStyleCnt="0"/>
      <dgm:spPr/>
      <dgm:t>
        <a:bodyPr/>
        <a:lstStyle/>
        <a:p>
          <a:endParaRPr lang="en-US"/>
        </a:p>
      </dgm:t>
    </dgm:pt>
    <dgm:pt modelId="{5BFAEC75-E3C3-45EC-B46C-A06472567AC6}" type="pres">
      <dgm:prSet presAssocID="{10D7C6B5-DF99-41A1-8828-4035104A1270}" presName="hierChild3" presStyleCnt="0"/>
      <dgm:spPr/>
      <dgm:t>
        <a:bodyPr/>
        <a:lstStyle/>
        <a:p>
          <a:endParaRPr lang="en-US"/>
        </a:p>
      </dgm:t>
    </dgm:pt>
  </dgm:ptLst>
  <dgm:cxnLst>
    <dgm:cxn modelId="{203C5F7F-2CF2-41D3-A4E4-DE51D3124F51}" type="presOf" srcId="{25E06701-743A-4745-9D22-8319F9B7B31C}" destId="{3447944D-A53F-4C0E-9822-8351E721DB1C}" srcOrd="0" destOrd="0" presId="urn:microsoft.com/office/officeart/2005/8/layout/orgChart1"/>
    <dgm:cxn modelId="{5F3744D5-3218-46A1-BC30-43619D3C96EC}" type="presOf" srcId="{ABAB6B65-98AE-4545-8D49-2603E1F73B39}" destId="{2D2C8088-449F-4D9A-BDC1-5A785B3F3501}" srcOrd="0" destOrd="0" presId="urn:microsoft.com/office/officeart/2005/8/layout/orgChart1"/>
    <dgm:cxn modelId="{481D9802-B43A-4841-AEE1-4955891E2DB2}" srcId="{10D7C6B5-DF99-41A1-8828-4035104A1270}" destId="{5A2390FA-55CD-4538-9026-8D1935CD5EEB}" srcOrd="0" destOrd="0" parTransId="{3E40C816-D5CA-49D0-9B9C-F2DFFB2134BF}" sibTransId="{A0CB50AF-518F-4ECC-8844-66BC35AD3AB3}"/>
    <dgm:cxn modelId="{522895A6-7E5D-4A9D-A18A-E0B03453C7B1}" type="presOf" srcId="{ABAB6B65-98AE-4545-8D49-2603E1F73B39}" destId="{C155D58A-25C4-4228-85E4-A967DACE124F}" srcOrd="1" destOrd="0" presId="urn:microsoft.com/office/officeart/2005/8/layout/orgChart1"/>
    <dgm:cxn modelId="{F8FF335F-ABC4-4E2D-ABED-CE15420751C2}" type="presOf" srcId="{10D7C6B5-DF99-41A1-8828-4035104A1270}" destId="{7EE68F82-28D2-4D1B-895E-213D1FD7877C}" srcOrd="1" destOrd="0" presId="urn:microsoft.com/office/officeart/2005/8/layout/orgChart1"/>
    <dgm:cxn modelId="{804834DA-D3AF-4916-A68B-F08B27862115}" type="presOf" srcId="{687A2B85-9D67-4538-A4E7-CA63F9484420}" destId="{8C971939-4E05-4DEA-81E3-F2B07FB1F3EB}" srcOrd="0" destOrd="0" presId="urn:microsoft.com/office/officeart/2005/8/layout/orgChart1"/>
    <dgm:cxn modelId="{CEA35677-520A-49DC-A1CB-89E3ECC7F5A0}" type="presOf" srcId="{5A2390FA-55CD-4538-9026-8D1935CD5EEB}" destId="{ADB1764A-B9E0-4CCB-B2A2-C04A67B72683}" srcOrd="1" destOrd="0" presId="urn:microsoft.com/office/officeart/2005/8/layout/orgChart1"/>
    <dgm:cxn modelId="{9FDC4BE2-679C-49FB-A77F-7DF5CD37BCFB}" type="presOf" srcId="{5A2390FA-55CD-4538-9026-8D1935CD5EEB}" destId="{1C4A55EB-610B-4964-BBA1-B22853510FAB}" srcOrd="0" destOrd="0" presId="urn:microsoft.com/office/officeart/2005/8/layout/orgChart1"/>
    <dgm:cxn modelId="{82F91D57-D54B-4376-8B2A-4E2375D6F3A4}" type="presOf" srcId="{10D7C6B5-DF99-41A1-8828-4035104A1270}" destId="{B936D415-A634-4C1C-9CFB-88C0B81A98C7}" srcOrd="0" destOrd="0" presId="urn:microsoft.com/office/officeart/2005/8/layout/orgChart1"/>
    <dgm:cxn modelId="{45DB2E0D-AAB8-42A1-9AFE-C5B6D23A581D}" srcId="{687A2B85-9D67-4538-A4E7-CA63F9484420}" destId="{10D7C6B5-DF99-41A1-8828-4035104A1270}" srcOrd="0" destOrd="0" parTransId="{82855CF1-BDBB-41AA-AD9C-38B978AD1480}" sibTransId="{3153BA27-E29C-4094-AAEB-7CEAE4CA1794}"/>
    <dgm:cxn modelId="{AA0D359F-2B8F-49D9-B283-A2DEF93E0FAA}" type="presOf" srcId="{3E40C816-D5CA-49D0-9B9C-F2DFFB2134BF}" destId="{46A33F74-0D9C-4E96-80DF-019CDCCFE516}" srcOrd="0" destOrd="0" presId="urn:microsoft.com/office/officeart/2005/8/layout/orgChart1"/>
    <dgm:cxn modelId="{0C67283C-B366-45EC-BFDB-2B1DB76D2573}" srcId="{10D7C6B5-DF99-41A1-8828-4035104A1270}" destId="{ABAB6B65-98AE-4545-8D49-2603E1F73B39}" srcOrd="1" destOrd="0" parTransId="{25E06701-743A-4745-9D22-8319F9B7B31C}" sibTransId="{27E358D7-7C3F-4DDE-876A-D5F53BD0867A}"/>
    <dgm:cxn modelId="{E6E84A91-02FE-42DC-AA7F-D935EE5149A1}" type="presParOf" srcId="{8C971939-4E05-4DEA-81E3-F2B07FB1F3EB}" destId="{3F59A0CD-C64B-4C86-B5F4-FA6CFC497CE8}" srcOrd="0" destOrd="0" presId="urn:microsoft.com/office/officeart/2005/8/layout/orgChart1"/>
    <dgm:cxn modelId="{7CB36C8F-0344-43C5-A103-61966494DCBE}" type="presParOf" srcId="{3F59A0CD-C64B-4C86-B5F4-FA6CFC497CE8}" destId="{DAF4A11C-03A5-47B5-A109-9BF698FE15B8}" srcOrd="0" destOrd="0" presId="urn:microsoft.com/office/officeart/2005/8/layout/orgChart1"/>
    <dgm:cxn modelId="{2706FA51-2686-43C1-8B31-6C3B2B87903E}" type="presParOf" srcId="{DAF4A11C-03A5-47B5-A109-9BF698FE15B8}" destId="{B936D415-A634-4C1C-9CFB-88C0B81A98C7}" srcOrd="0" destOrd="0" presId="urn:microsoft.com/office/officeart/2005/8/layout/orgChart1"/>
    <dgm:cxn modelId="{4E2B85D7-AD77-4BA6-8580-CCD96A25159D}" type="presParOf" srcId="{DAF4A11C-03A5-47B5-A109-9BF698FE15B8}" destId="{7EE68F82-28D2-4D1B-895E-213D1FD7877C}" srcOrd="1" destOrd="0" presId="urn:microsoft.com/office/officeart/2005/8/layout/orgChart1"/>
    <dgm:cxn modelId="{42D5B04C-1BBA-412B-B191-DDC17055CB14}" type="presParOf" srcId="{3F59A0CD-C64B-4C86-B5F4-FA6CFC497CE8}" destId="{3E0E95F8-A84C-4CCD-863E-2ACAACE81C00}" srcOrd="1" destOrd="0" presId="urn:microsoft.com/office/officeart/2005/8/layout/orgChart1"/>
    <dgm:cxn modelId="{A64EC855-6B46-4538-9CD0-DF331B5D7F5D}" type="presParOf" srcId="{3E0E95F8-A84C-4CCD-863E-2ACAACE81C00}" destId="{46A33F74-0D9C-4E96-80DF-019CDCCFE516}" srcOrd="0" destOrd="0" presId="urn:microsoft.com/office/officeart/2005/8/layout/orgChart1"/>
    <dgm:cxn modelId="{AD99CD80-E672-40C8-865B-799141702F0D}" type="presParOf" srcId="{3E0E95F8-A84C-4CCD-863E-2ACAACE81C00}" destId="{8EACF443-B616-4C3A-AA1F-4B475CE68BA4}" srcOrd="1" destOrd="0" presId="urn:microsoft.com/office/officeart/2005/8/layout/orgChart1"/>
    <dgm:cxn modelId="{E2DF1786-E1D5-41AA-9430-F583E18EE320}" type="presParOf" srcId="{8EACF443-B616-4C3A-AA1F-4B475CE68BA4}" destId="{8B66AFF1-DBAC-425A-B932-4414EE08AC61}" srcOrd="0" destOrd="0" presId="urn:microsoft.com/office/officeart/2005/8/layout/orgChart1"/>
    <dgm:cxn modelId="{95C4A040-4CBA-4C43-B961-AEECDEA9B4C2}" type="presParOf" srcId="{8B66AFF1-DBAC-425A-B932-4414EE08AC61}" destId="{1C4A55EB-610B-4964-BBA1-B22853510FAB}" srcOrd="0" destOrd="0" presId="urn:microsoft.com/office/officeart/2005/8/layout/orgChart1"/>
    <dgm:cxn modelId="{6315A30D-9815-4DF6-ACC5-62F1B904AE71}" type="presParOf" srcId="{8B66AFF1-DBAC-425A-B932-4414EE08AC61}" destId="{ADB1764A-B9E0-4CCB-B2A2-C04A67B72683}" srcOrd="1" destOrd="0" presId="urn:microsoft.com/office/officeart/2005/8/layout/orgChart1"/>
    <dgm:cxn modelId="{5F7020B5-6EB2-4D80-A07A-F7FB3E622629}" type="presParOf" srcId="{8EACF443-B616-4C3A-AA1F-4B475CE68BA4}" destId="{78D18957-E1F2-4466-A230-81310B238FFB}" srcOrd="1" destOrd="0" presId="urn:microsoft.com/office/officeart/2005/8/layout/orgChart1"/>
    <dgm:cxn modelId="{7EA4E92A-16EA-4386-A841-68FE88BE6897}" type="presParOf" srcId="{8EACF443-B616-4C3A-AA1F-4B475CE68BA4}" destId="{AFB631EE-CE67-4241-9F9B-D4D105AACE06}" srcOrd="2" destOrd="0" presId="urn:microsoft.com/office/officeart/2005/8/layout/orgChart1"/>
    <dgm:cxn modelId="{0D14FBC5-7669-444D-A476-4A05130CF0EB}" type="presParOf" srcId="{3E0E95F8-A84C-4CCD-863E-2ACAACE81C00}" destId="{3447944D-A53F-4C0E-9822-8351E721DB1C}" srcOrd="2" destOrd="0" presId="urn:microsoft.com/office/officeart/2005/8/layout/orgChart1"/>
    <dgm:cxn modelId="{ADAB321C-63C3-4F1E-9EDE-158137497F83}" type="presParOf" srcId="{3E0E95F8-A84C-4CCD-863E-2ACAACE81C00}" destId="{D8BCC828-81A1-43BE-B52C-E4D5619CF848}" srcOrd="3" destOrd="0" presId="urn:microsoft.com/office/officeart/2005/8/layout/orgChart1"/>
    <dgm:cxn modelId="{4E35778C-A3B1-40AA-8A54-BED7E95D422D}" type="presParOf" srcId="{D8BCC828-81A1-43BE-B52C-E4D5619CF848}" destId="{6467C033-AF82-4FAD-A2BE-EA42E4EE4936}" srcOrd="0" destOrd="0" presId="urn:microsoft.com/office/officeart/2005/8/layout/orgChart1"/>
    <dgm:cxn modelId="{2B55CADD-D208-4400-967D-CEF48951C2A3}" type="presParOf" srcId="{6467C033-AF82-4FAD-A2BE-EA42E4EE4936}" destId="{2D2C8088-449F-4D9A-BDC1-5A785B3F3501}" srcOrd="0" destOrd="0" presId="urn:microsoft.com/office/officeart/2005/8/layout/orgChart1"/>
    <dgm:cxn modelId="{E0EEE4AB-6475-489D-BA9E-DF3F2CC36E2A}" type="presParOf" srcId="{6467C033-AF82-4FAD-A2BE-EA42E4EE4936}" destId="{C155D58A-25C4-4228-85E4-A967DACE124F}" srcOrd="1" destOrd="0" presId="urn:microsoft.com/office/officeart/2005/8/layout/orgChart1"/>
    <dgm:cxn modelId="{D5D6D293-1589-4B0F-9464-3C2EAB2A6B6B}" type="presParOf" srcId="{D8BCC828-81A1-43BE-B52C-E4D5619CF848}" destId="{4AD2DBB7-95DB-40C0-A50C-8FB95CD2F808}" srcOrd="1" destOrd="0" presId="urn:microsoft.com/office/officeart/2005/8/layout/orgChart1"/>
    <dgm:cxn modelId="{4A9E8F09-118F-4E31-B726-E1CF7C9C34D2}" type="presParOf" srcId="{D8BCC828-81A1-43BE-B52C-E4D5619CF848}" destId="{620F4977-D447-49FE-85D5-7462D3F7F8E4}" srcOrd="2" destOrd="0" presId="urn:microsoft.com/office/officeart/2005/8/layout/orgChart1"/>
    <dgm:cxn modelId="{11D21C0D-7EAB-42C8-8512-B886D268F0CD}" type="presParOf" srcId="{3F59A0CD-C64B-4C86-B5F4-FA6CFC497CE8}" destId="{5BFAEC75-E3C3-45EC-B46C-A06472567A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0F699-F5CE-4A8E-9EE6-9663A131DA7C}">
      <dsp:nvSpPr>
        <dsp:cNvPr id="0" name=""/>
        <dsp:cNvSpPr/>
      </dsp:nvSpPr>
      <dsp:spPr>
        <a:xfrm>
          <a:off x="4038600" y="1987249"/>
          <a:ext cx="2857339" cy="495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950"/>
              </a:lnTo>
              <a:lnTo>
                <a:pt x="2857339" y="247950"/>
              </a:lnTo>
              <a:lnTo>
                <a:pt x="2857339" y="495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48701-2CBB-4A87-830D-F10EC223B001}">
      <dsp:nvSpPr>
        <dsp:cNvPr id="0" name=""/>
        <dsp:cNvSpPr/>
      </dsp:nvSpPr>
      <dsp:spPr>
        <a:xfrm>
          <a:off x="3992880" y="1987249"/>
          <a:ext cx="91440" cy="495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CB982-3FAE-4C45-A99D-DBBE559703E3}">
      <dsp:nvSpPr>
        <dsp:cNvPr id="0" name=""/>
        <dsp:cNvSpPr/>
      </dsp:nvSpPr>
      <dsp:spPr>
        <a:xfrm>
          <a:off x="1181260" y="1987249"/>
          <a:ext cx="2857339" cy="495901"/>
        </a:xfrm>
        <a:custGeom>
          <a:avLst/>
          <a:gdLst/>
          <a:ahLst/>
          <a:cxnLst/>
          <a:rect l="0" t="0" r="0" b="0"/>
          <a:pathLst>
            <a:path>
              <a:moveTo>
                <a:pt x="2857339" y="0"/>
              </a:moveTo>
              <a:lnTo>
                <a:pt x="2857339" y="247950"/>
              </a:lnTo>
              <a:lnTo>
                <a:pt x="0" y="247950"/>
              </a:lnTo>
              <a:lnTo>
                <a:pt x="0" y="495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960E-E860-4EA8-9740-E34D18D0A0F3}">
      <dsp:nvSpPr>
        <dsp:cNvPr id="0" name=""/>
        <dsp:cNvSpPr/>
      </dsp:nvSpPr>
      <dsp:spPr>
        <a:xfrm>
          <a:off x="2857881" y="806530"/>
          <a:ext cx="2361437" cy="118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খাদ্য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2857881" y="806530"/>
        <a:ext cx="2361437" cy="1180718"/>
      </dsp:txXfrm>
    </dsp:sp>
    <dsp:sp modelId="{010ABB7D-64F9-42C4-9E1E-E70D9E6B7188}">
      <dsp:nvSpPr>
        <dsp:cNvPr id="0" name=""/>
        <dsp:cNvSpPr/>
      </dsp:nvSpPr>
      <dsp:spPr>
        <a:xfrm>
          <a:off x="542" y="2483150"/>
          <a:ext cx="2361437" cy="118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শর্করা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42" y="2483150"/>
        <a:ext cx="2361437" cy="1180718"/>
      </dsp:txXfrm>
    </dsp:sp>
    <dsp:sp modelId="{B0F77A1C-7766-4FC6-803E-973AEE99FD51}">
      <dsp:nvSpPr>
        <dsp:cNvPr id="0" name=""/>
        <dsp:cNvSpPr/>
      </dsp:nvSpPr>
      <dsp:spPr>
        <a:xfrm>
          <a:off x="2857881" y="2483150"/>
          <a:ext cx="2361437" cy="118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আমিষ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2857881" y="2483150"/>
        <a:ext cx="2361437" cy="1180718"/>
      </dsp:txXfrm>
    </dsp:sp>
    <dsp:sp modelId="{333CD009-A632-47AF-BBF4-7A22BA15E3C4}">
      <dsp:nvSpPr>
        <dsp:cNvPr id="0" name=""/>
        <dsp:cNvSpPr/>
      </dsp:nvSpPr>
      <dsp:spPr>
        <a:xfrm>
          <a:off x="5715220" y="2483150"/>
          <a:ext cx="2361437" cy="118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স্নেহ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715220" y="2483150"/>
        <a:ext cx="2361437" cy="118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944D-A53F-4C0E-9822-8351E721DB1C}">
      <dsp:nvSpPr>
        <dsp:cNvPr id="0" name=""/>
        <dsp:cNvSpPr/>
      </dsp:nvSpPr>
      <dsp:spPr>
        <a:xfrm>
          <a:off x="3639832" y="1605243"/>
          <a:ext cx="1915780" cy="68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83"/>
              </a:lnTo>
              <a:lnTo>
                <a:pt x="1974212" y="362183"/>
              </a:lnTo>
              <a:lnTo>
                <a:pt x="1974212" y="724367"/>
              </a:lnTo>
            </a:path>
          </a:pathLst>
        </a:custGeom>
        <a:noFill/>
        <a:ln w="25400" cap="flat" cmpd="sng" algn="ctr">
          <a:solidFill>
            <a:srgbClr val="2DA2B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A33F74-0D9C-4E96-80DF-019CDCCFE516}">
      <dsp:nvSpPr>
        <dsp:cNvPr id="0" name=""/>
        <dsp:cNvSpPr/>
      </dsp:nvSpPr>
      <dsp:spPr>
        <a:xfrm>
          <a:off x="1613516" y="1605243"/>
          <a:ext cx="2026315" cy="657846"/>
        </a:xfrm>
        <a:custGeom>
          <a:avLst/>
          <a:gdLst/>
          <a:ahLst/>
          <a:cxnLst/>
          <a:rect l="0" t="0" r="0" b="0"/>
          <a:pathLst>
            <a:path>
              <a:moveTo>
                <a:pt x="1967883" y="0"/>
              </a:moveTo>
              <a:lnTo>
                <a:pt x="1967883" y="339055"/>
              </a:lnTo>
              <a:lnTo>
                <a:pt x="0" y="339055"/>
              </a:lnTo>
              <a:lnTo>
                <a:pt x="0" y="701239"/>
              </a:lnTo>
            </a:path>
          </a:pathLst>
        </a:custGeom>
        <a:noFill/>
        <a:ln w="25400" cap="flat" cmpd="sng" algn="ctr">
          <a:solidFill>
            <a:srgbClr val="2DA2B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36D415-A634-4C1C-9CFB-88C0B81A98C7}">
      <dsp:nvSpPr>
        <dsp:cNvPr id="0" name=""/>
        <dsp:cNvSpPr/>
      </dsp:nvSpPr>
      <dsp:spPr>
        <a:xfrm>
          <a:off x="2209809" y="685796"/>
          <a:ext cx="2860045" cy="919447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খাদ্য </a:t>
          </a:r>
          <a:endParaRPr lang="en-US" sz="61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209809" y="685796"/>
        <a:ext cx="2860045" cy="919447"/>
      </dsp:txXfrm>
    </dsp:sp>
    <dsp:sp modelId="{1C4A55EB-610B-4964-BBA1-B22853510FAB}">
      <dsp:nvSpPr>
        <dsp:cNvPr id="0" name=""/>
        <dsp:cNvSpPr/>
      </dsp:nvSpPr>
      <dsp:spPr>
        <a:xfrm>
          <a:off x="1487" y="2263090"/>
          <a:ext cx="3224057" cy="1135377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উদ্ভিজ  </a:t>
          </a:r>
          <a:endParaRPr lang="en-US" sz="61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1487" y="2263090"/>
        <a:ext cx="3224057" cy="1135377"/>
      </dsp:txXfrm>
    </dsp:sp>
    <dsp:sp modelId="{2D2C8088-449F-4D9A-BDC1-5A785B3F3501}">
      <dsp:nvSpPr>
        <dsp:cNvPr id="0" name=""/>
        <dsp:cNvSpPr/>
      </dsp:nvSpPr>
      <dsp:spPr>
        <a:xfrm>
          <a:off x="3951741" y="2286218"/>
          <a:ext cx="3207742" cy="1010320"/>
        </a:xfrm>
        <a:prstGeom prst="rect">
          <a:avLst/>
        </a:prstGeom>
        <a:solidFill>
          <a:srgbClr val="2DA2B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প্রানিজ </a:t>
          </a:r>
          <a:endParaRPr lang="en-US" sz="61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951741" y="2286218"/>
        <a:ext cx="3207742" cy="101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7B6-4F27-4180-B05D-F6B484CF670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EDE1-B26B-4D66-83D2-6734002D2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4648200" cy="330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Frame 24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685800"/>
            <a:ext cx="5029200" cy="1524000"/>
          </a:xfrm>
          <a:prstGeom prst="rect">
            <a:avLst/>
          </a:prstGeom>
          <a:noFill/>
          <a:scene3d>
            <a:camera prst="orthographicFront">
              <a:rot lat="0" lon="19499865" rev="21299997"/>
            </a:camera>
            <a:lightRig rig="threePt" dir="t"/>
          </a:scene3d>
          <a:sp3d>
            <a:bevelT w="254000" h="254000" prst="relaxedInset"/>
            <a:bevelB w="254000" h="254000" prst="softRound"/>
          </a:sp3d>
        </p:spPr>
        <p:txBody>
          <a:bodyPr wrap="square" rtlCol="0">
            <a:prstTxWarp prst="textTriangleInverted">
              <a:avLst>
                <a:gd name="adj" fmla="val 82385"/>
              </a:avLst>
            </a:prstTxWarp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80109" y="228600"/>
            <a:ext cx="8735291" cy="6400800"/>
          </a:xfrm>
          <a:prstGeom prst="frame">
            <a:avLst>
              <a:gd name="adj1" fmla="val 2068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bohydr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2798130" cy="147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hoto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762000"/>
            <a:ext cx="2113289" cy="1351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photo-47.jpg"/>
          <p:cNvPicPr>
            <a:picLocks noChangeAspect="1"/>
          </p:cNvPicPr>
          <p:nvPr/>
        </p:nvPicPr>
        <p:blipFill>
          <a:blip r:embed="rId4"/>
          <a:srcRect l="3520" t="23077"/>
          <a:stretch>
            <a:fillRect/>
          </a:stretch>
        </p:blipFill>
        <p:spPr>
          <a:xfrm>
            <a:off x="3276600" y="609600"/>
            <a:ext cx="2243348" cy="155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8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33400"/>
            <a:ext cx="2388916" cy="162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read_1863824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14600"/>
            <a:ext cx="2133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lendar-2007-bre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514600"/>
            <a:ext cx="21784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667000" y="4038600"/>
            <a:ext cx="5181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1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2DA2B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DA2B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DA2BF">
                        <a:shade val="65000"/>
                        <a:satMod val="130000"/>
                      </a:srgbClr>
                    </a:gs>
                    <a:gs pos="92000">
                      <a:srgbClr val="2DA2BF">
                        <a:shade val="50000"/>
                        <a:satMod val="120000"/>
                      </a:srgbClr>
                    </a:gs>
                    <a:gs pos="100000">
                      <a:srgbClr val="2DA2B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kumimoji="0" lang="bn-BD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শর্করা জাতীয় খাদ্য</a:t>
            </a:r>
            <a:endParaRPr kumimoji="0" lang="en-US" sz="32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066800" y="4936867"/>
            <a:ext cx="6877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শর্করা জাতীয় খাদ্যঃ যে সকল খাদ্য শর্করার পরিমাণ বেশি থাকে তাদেরকে শর্করা জাতীয় খাদ্য বলে। শর্করা জাতীয় খাদ্য থেকে আমরা আমাদের দেহের জন্য প্রয়োজনীয় শক্তি পাই। </a:t>
            </a:r>
          </a:p>
        </p:txBody>
      </p:sp>
    </p:spTree>
    <p:extLst>
      <p:ext uri="{BB962C8B-B14F-4D97-AF65-F5344CB8AC3E}">
        <p14:creationId xmlns:p14="http://schemas.microsoft.com/office/powerpoint/2010/main" val="11195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5278388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590800"/>
            <a:ext cx="1722409" cy="165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eanuts_food_aller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33400"/>
            <a:ext cx="2206223" cy="171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ea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971800" cy="189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hoto-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52400"/>
            <a:ext cx="2390775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yeyety.jpg"/>
          <p:cNvPicPr>
            <a:picLocks noChangeAspect="1"/>
          </p:cNvPicPr>
          <p:nvPr/>
        </p:nvPicPr>
        <p:blipFill>
          <a:blip r:embed="rId6"/>
          <a:srcRect l="79338" r="-1299" b="39286"/>
          <a:stretch>
            <a:fillRect/>
          </a:stretch>
        </p:blipFill>
        <p:spPr>
          <a:xfrm rot="21319830">
            <a:off x="3972624" y="2288361"/>
            <a:ext cx="2020016" cy="220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ish-oils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667000"/>
            <a:ext cx="2590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5800" y="5181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32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আমিষ জাতীয় খাদ্যঃ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সকল খাদ্য আমাদের দেহের ক্ষয়পূরণ ও বৃদ্ধি সাধন করে তাদেরকে আমিষ জাতীয় খাদ্য বলে।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2895600" y="4559622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এগুলো আমিষ জাতীয় খাদ্য</a:t>
            </a:r>
            <a:endParaRPr kumimoji="0" lang="en-US" sz="32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3923409"/>
              </p:ext>
            </p:extLst>
          </p:nvPr>
        </p:nvGraphicFramePr>
        <p:xfrm>
          <a:off x="990600" y="17526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39982" y="3810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উৎসের উপরভিত্তি করে </a:t>
            </a:r>
            <a:r>
              <a:rPr lang="bn-BD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শর্করা,স্নেহকে</a:t>
            </a:r>
            <a:r>
              <a:rPr lang="bn-BD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দুভাগে ভাগ করা </a:t>
            </a:r>
            <a:r>
              <a:rPr lang="bn-BD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7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058086" cy="2027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289589308_d5796fda5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3319518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hoto-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1000"/>
            <a:ext cx="3145960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fishes-in-bangladesh_18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895600"/>
            <a:ext cx="3429000" cy="2071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 rot="10800000" flipV="1">
            <a:off x="2362200" y="5405599"/>
            <a:ext cx="48005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প্রানি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lentil-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662296" cy="218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reenb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"/>
            <a:ext cx="3669663" cy="21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eanuts_food_all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3767484" cy="247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342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9400"/>
            <a:ext cx="3642671" cy="247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2666999" y="5642564"/>
            <a:ext cx="4724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810000" cy="830997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71628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0"/>
            <a:ext cx="4572000" cy="38985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ক্ষুধা নিবারন 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 প্রদান 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সুস্থ থাকা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দেহের বৃদ্ধি সাধন 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 তাপ উৎপাদন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দেহের ক্ষয়পূরণ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 রোগ প্রতিরোধ করা 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q"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দেহের সমন্বয় সাধন করা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57200"/>
            <a:ext cx="3682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খাদ্যের কাজ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95925"/>
            <a:ext cx="457048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1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আমিষ জাতীয় খাদ্যের কাজ</a:t>
            </a:r>
            <a:endParaRPr kumimoji="0" lang="en-US" sz="18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6" name="Picture 5" descr="arm.jpg"/>
          <p:cNvPicPr>
            <a:picLocks noChangeAspect="1"/>
          </p:cNvPicPr>
          <p:nvPr/>
        </p:nvPicPr>
        <p:blipFill>
          <a:blip r:embed="rId2"/>
          <a:srcRect l="17391" t="8333"/>
          <a:stretch>
            <a:fillRect/>
          </a:stretch>
        </p:blipFill>
        <p:spPr>
          <a:xfrm>
            <a:off x="5451764" y="2819400"/>
            <a:ext cx="3352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SCI342MUSSYS002.gif"/>
          <p:cNvPicPr>
            <a:picLocks noChangeAspect="1"/>
          </p:cNvPicPr>
          <p:nvPr/>
        </p:nvPicPr>
        <p:blipFill>
          <a:blip r:embed="rId3"/>
          <a:srcRect l="25000" r="39130" b="59466"/>
          <a:stretch>
            <a:fillRect/>
          </a:stretch>
        </p:blipFill>
        <p:spPr>
          <a:xfrm>
            <a:off x="5437909" y="1044015"/>
            <a:ext cx="3352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ntibo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800600"/>
            <a:ext cx="3352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38200" y="5292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দেহে রোগ প্রতিরোধী এন্টিবডি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তৈরি করা।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063" y="3437619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দেহে  শক্তি উৎপন্ন  করা।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990" y="1954409"/>
            <a:ext cx="4386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দেহের বৃদ্ধির জন্য কোষ গঠন করা।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n-intestines-free-clipart-cksinfo-com.png"/>
          <p:cNvPicPr>
            <a:picLocks noChangeAspect="1"/>
          </p:cNvPicPr>
          <p:nvPr/>
        </p:nvPicPr>
        <p:blipFill>
          <a:blip r:embed="rId2"/>
          <a:srcRect t="6061" b="15152"/>
          <a:stretch>
            <a:fillRect/>
          </a:stretch>
        </p:blipFill>
        <p:spPr>
          <a:xfrm>
            <a:off x="5029200" y="1371600"/>
            <a:ext cx="3962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rotein Defici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3962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hutterstock_62448655_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689763"/>
            <a:ext cx="3962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02704" y="343525"/>
            <a:ext cx="44422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1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শর্করা জাতীয় খাদ্যের কাজ</a:t>
            </a:r>
            <a:endParaRPr kumimoji="0" lang="en-US" sz="18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612983"/>
            <a:ext cx="28793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শর্করা সহজে হজম হয়।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57" y="33102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২)দেহে কাজ করার শক্তি যোগায় ও তাপ উৎপন্ন করে।  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253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শর্করায় বিদ্যমান সেলুলোজ কোষ্ঠকাঠিন্য দূর করে।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6670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438400" y="457200"/>
            <a:ext cx="4419600" cy="990600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523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Rectangle 2"/>
          <p:cNvSpPr/>
          <p:nvPr/>
        </p:nvSpPr>
        <p:spPr>
          <a:xfrm>
            <a:off x="457200" y="26670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মাহবুবা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kern="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bn-BD" sz="28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kern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 algn="ctr">
              <a:defRPr/>
            </a:pP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ভূঞাগাতী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kern="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সিরাজগঞ্জ</a:t>
            </a:r>
            <a:endParaRPr lang="en-US" sz="2800" kern="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mstmahabuba</a:t>
            </a:r>
            <a:r>
              <a:rPr lang="en-US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sz="20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133601"/>
            <a:ext cx="373380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C3986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bn-BD" sz="3200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173315" cy="1424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5257799" y="533400"/>
            <a:ext cx="297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b="1" dirty="0" err="1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3986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902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36" y="378815"/>
            <a:ext cx="2746664" cy="83099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30353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509" y="188593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6549" y="181512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1609" y="183051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0018" y="182140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" y="2787134"/>
            <a:ext cx="584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1323" y="35099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2349" y="3429184"/>
            <a:ext cx="107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43155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1605" y="3429184"/>
            <a:ext cx="177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254" y="4045527"/>
            <a:ext cx="477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ক্ষুদা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7691" y="4687212"/>
            <a:ext cx="162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699" y="4668435"/>
            <a:ext cx="226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8205" y="466843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3837" y="5130007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6073" y="5763663"/>
            <a:ext cx="134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5537" y="5783723"/>
            <a:ext cx="145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772239"/>
            <a:ext cx="175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গ)  ii ও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570186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6132" y="1857696"/>
            <a:ext cx="290945" cy="3640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08296" y="5763663"/>
            <a:ext cx="290945" cy="3640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12718" y="3562199"/>
            <a:ext cx="290945" cy="3640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429000"/>
            <a:ext cx="6934200" cy="107721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খাদ্যের একটি তালিকা তৈরি করে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9" y="76200"/>
            <a:ext cx="9116291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143000" y="304800"/>
            <a:ext cx="7391400" cy="1828800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hoto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859502" cy="39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838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7600"/>
            <a:ext cx="2514600" cy="1977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hoto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2563047" cy="1997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hoto-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33800"/>
            <a:ext cx="2590800" cy="196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hoto-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45" y="1170094"/>
            <a:ext cx="2757055" cy="2026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8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943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97427" y="266700"/>
            <a:ext cx="8735291" cy="6400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914400" y="381000"/>
            <a:ext cx="7467600" cy="1676400"/>
          </a:xfrm>
          <a:prstGeom prst="irregularSeal2">
            <a:avLst/>
          </a:prstGeom>
          <a:pattFill prst="pct5">
            <a:fgClr>
              <a:schemeClr val="bg2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828800" y="2286000"/>
            <a:ext cx="5791200" cy="32766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124200"/>
            <a:ext cx="28003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9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362200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উল্লেখ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828800" y="381000"/>
            <a:ext cx="5410200" cy="1066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3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;l'pojopihitguygyufytdyitd658ifi67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3758">
            <a:off x="595755" y="1653003"/>
            <a:ext cx="2660568" cy="190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8687">
            <a:off x="3281891" y="1788361"/>
            <a:ext cx="2237837" cy="168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00_58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3884">
            <a:off x="6131996" y="1674489"/>
            <a:ext cx="2388518" cy="160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Stock_000007153058XSmall_crop380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73">
            <a:off x="423459" y="4104869"/>
            <a:ext cx="2277376" cy="149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sd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89401">
            <a:off x="3562304" y="4085843"/>
            <a:ext cx="2413389" cy="172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at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19249">
            <a:off x="6694005" y="3870475"/>
            <a:ext cx="1546921" cy="158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8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6019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খাদ্যের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Point Star 6"/>
          <p:cNvSpPr/>
          <p:nvPr/>
        </p:nvSpPr>
        <p:spPr>
          <a:xfrm>
            <a:off x="2133601" y="914401"/>
            <a:ext cx="3810000" cy="236220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5009" y="36576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মানবদেহের </a:t>
            </a:r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গঠন, বৃদ্ধি, ক্ষয়পূরণ, রক্ষণাবেক্ষণ, কাজের ক্ষমতা অর্জন ও শারীরিক সুস্থতার জন্য যে সকল উপাদান প্রয়োজন সেসব উপাদান বিশিষ্ট বস্তুকেই খাদ্য বলে।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676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24000" y="304800"/>
            <a:ext cx="5638799" cy="1246339"/>
          </a:xfrm>
          <a:prstGeom prst="cloudCallou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9" y="76200"/>
            <a:ext cx="9067800" cy="6781800"/>
          </a:xfrm>
          <a:prstGeom prst="frame">
            <a:avLst>
              <a:gd name="adj1" fmla="val 2068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1" i="0" u="none" strike="noStrike" kern="0" cap="none" spc="0" normalizeH="0" baseline="0" noProof="0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খাদ্যের শ্রে</a:t>
            </a:r>
            <a:r>
              <a:rPr lang="en-US" sz="6000" b="1" kern="0" noProof="0" dirty="0" err="1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ea typeface="+mj-ea"/>
                <a:cs typeface="NikoshBAN" pitchFamily="2" charset="0"/>
              </a:rPr>
              <a:t>ণি</a:t>
            </a:r>
            <a:r>
              <a:rPr kumimoji="0" lang="bn-BD" sz="6000" b="1" i="0" u="none" strike="noStrike" kern="0" cap="none" spc="0" normalizeH="0" baseline="0" noProof="0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বিভাগ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3773566"/>
              </p:ext>
            </p:extLst>
          </p:nvPr>
        </p:nvGraphicFramePr>
        <p:xfrm>
          <a:off x="457200" y="1752600"/>
          <a:ext cx="80772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457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</dc:creator>
  <cp:lastModifiedBy>Rasel</cp:lastModifiedBy>
  <cp:revision>110</cp:revision>
  <dcterms:created xsi:type="dcterms:W3CDTF">2017-10-14T12:29:39Z</dcterms:created>
  <dcterms:modified xsi:type="dcterms:W3CDTF">2018-04-16T15:08:15Z</dcterms:modified>
</cp:coreProperties>
</file>